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9" r:id="rId4"/>
    <p:sldId id="264" r:id="rId5"/>
    <p:sldId id="282" r:id="rId6"/>
    <p:sldId id="266" r:id="rId7"/>
    <p:sldId id="281" r:id="rId8"/>
    <p:sldId id="268" r:id="rId9"/>
    <p:sldId id="269" r:id="rId10"/>
    <p:sldId id="283" r:id="rId11"/>
    <p:sldId id="271" r:id="rId12"/>
    <p:sldId id="278" r:id="rId13"/>
    <p:sldId id="272" r:id="rId14"/>
    <p:sldId id="273" r:id="rId15"/>
    <p:sldId id="279" r:id="rId16"/>
    <p:sldId id="280" r:id="rId17"/>
    <p:sldId id="287" r:id="rId18"/>
    <p:sldId id="263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5" autoAdjust="0"/>
    <p:restoredTop sz="79033" autoAdjust="0"/>
  </p:normalViewPr>
  <p:slideViewPr>
    <p:cSldViewPr snapToGrid="0">
      <p:cViewPr varScale="1">
        <p:scale>
          <a:sx n="82" d="100"/>
          <a:sy n="82" d="100"/>
        </p:scale>
        <p:origin x="44" y="75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19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E2808FB-F728-4C33-9093-750543E63877}"/>
    <pc:docChg chg="undo custSel addSld delSld modSld sldOrd modSection">
      <pc:chgData name="Isaac Levin" userId="9c4fb846-64f0-4c43-bb9c-68407671c7bc" providerId="ADAL" clId="{7E2808FB-F728-4C33-9093-750543E63877}" dt="2018-02-27T18:36:58.589" v="599" actId="1076"/>
      <pc:docMkLst>
        <pc:docMk/>
      </pc:docMkLst>
      <pc:sldChg chg="addSp delSp modSp">
        <pc:chgData name="Isaac Levin" userId="9c4fb846-64f0-4c43-bb9c-68407671c7bc" providerId="ADAL" clId="{7E2808FB-F728-4C33-9093-750543E63877}" dt="2018-02-25T19:13:59.201" v="196" actId="1076"/>
        <pc:sldMkLst>
          <pc:docMk/>
          <pc:sldMk cId="4035939461" sldId="259"/>
        </pc:sldMkLst>
        <pc:spChg chg="del">
          <ac:chgData name="Isaac Levin" userId="9c4fb846-64f0-4c43-bb9c-68407671c7bc" providerId="ADAL" clId="{7E2808FB-F728-4C33-9093-750543E63877}" dt="2018-02-25T19:13:24.588" v="192" actId="1076"/>
          <ac:spMkLst>
            <pc:docMk/>
            <pc:sldMk cId="4035939461" sldId="259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5T19:13:59.201" v="196" actId="1076"/>
          <ac:picMkLst>
            <pc:docMk/>
            <pc:sldMk cId="4035939461" sldId="259"/>
            <ac:picMk id="5" creationId="{8DD60D8E-D16A-4BD7-B3AC-D35444195C14}"/>
          </ac:picMkLst>
        </pc:picChg>
      </pc:sldChg>
      <pc:sldChg chg="add">
        <pc:chgData name="Isaac Levin" userId="9c4fb846-64f0-4c43-bb9c-68407671c7bc" providerId="ADAL" clId="{7E2808FB-F728-4C33-9093-750543E63877}" dt="2018-02-25T18:50:46.689" v="0" actId="20577"/>
        <pc:sldMkLst>
          <pc:docMk/>
          <pc:sldMk cId="2650456051" sldId="261"/>
        </pc:sldMkLst>
      </pc:sldChg>
      <pc:sldChg chg="addSp delSp modSp add">
        <pc:chgData name="Isaac Levin" userId="9c4fb846-64f0-4c43-bb9c-68407671c7bc" providerId="ADAL" clId="{7E2808FB-F728-4C33-9093-750543E63877}" dt="2018-02-26T16:15:02.730" v="524" actId="1076"/>
        <pc:sldMkLst>
          <pc:docMk/>
          <pc:sldMk cId="4184397700" sldId="262"/>
        </pc:sldMkLst>
        <pc:spChg chg="mod">
          <ac:chgData name="Isaac Levin" userId="9c4fb846-64f0-4c43-bb9c-68407671c7bc" providerId="ADAL" clId="{7E2808FB-F728-4C33-9093-750543E63877}" dt="2018-02-25T18:51:05.056" v="38" actId="20577"/>
          <ac:spMkLst>
            <pc:docMk/>
            <pc:sldMk cId="4184397700" sldId="262"/>
            <ac:spMk id="2" creationId="{B52BF80D-AEF4-46D3-8FC4-5AE9A4348FFE}"/>
          </ac:spMkLst>
        </pc:spChg>
        <pc:spChg chg="del">
          <ac:chgData name="Isaac Levin" userId="9c4fb846-64f0-4c43-bb9c-68407671c7bc" providerId="ADAL" clId="{7E2808FB-F728-4C33-9093-750543E63877}" dt="2018-02-25T18:52:15.578" v="39" actId="1076"/>
          <ac:spMkLst>
            <pc:docMk/>
            <pc:sldMk cId="4184397700" sldId="262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6T16:14:31.460" v="518" actId="1076"/>
          <ac:picMkLst>
            <pc:docMk/>
            <pc:sldMk cId="4184397700" sldId="262"/>
            <ac:picMk id="1026" creationId="{34932BCD-FEBE-4EFF-9D39-E658F87C6133}"/>
          </ac:picMkLst>
        </pc:picChg>
        <pc:picChg chg="add del mod">
          <ac:chgData name="Isaac Levin" userId="9c4fb846-64f0-4c43-bb9c-68407671c7bc" providerId="ADAL" clId="{7E2808FB-F728-4C33-9093-750543E63877}" dt="2018-02-26T16:14:32.088" v="519" actId="1076"/>
          <ac:picMkLst>
            <pc:docMk/>
            <pc:sldMk cId="4184397700" sldId="262"/>
            <ac:picMk id="1028" creationId="{02B1677B-626D-418F-8ACF-28A5091C0AC9}"/>
          </ac:picMkLst>
        </pc:picChg>
        <pc:picChg chg="add mod">
          <ac:chgData name="Isaac Levin" userId="9c4fb846-64f0-4c43-bb9c-68407671c7bc" providerId="ADAL" clId="{7E2808FB-F728-4C33-9093-750543E63877}" dt="2018-02-26T16:15:02.730" v="524" actId="1076"/>
          <ac:picMkLst>
            <pc:docMk/>
            <pc:sldMk cId="4184397700" sldId="262"/>
            <ac:picMk id="1030" creationId="{1A9E7608-655F-4E3B-90BE-167996E6B7DA}"/>
          </ac:picMkLst>
        </pc:picChg>
        <pc:picChg chg="add mod">
          <ac:chgData name="Isaac Levin" userId="9c4fb846-64f0-4c43-bb9c-68407671c7bc" providerId="ADAL" clId="{7E2808FB-F728-4C33-9093-750543E63877}" dt="2018-02-25T18:57:59.686" v="56" actId="14100"/>
          <ac:picMkLst>
            <pc:docMk/>
            <pc:sldMk cId="4184397700" sldId="262"/>
            <ac:picMk id="2050" creationId="{272BE0FD-FFD9-4C40-82C1-1A38451C74D2}"/>
          </ac:picMkLst>
        </pc:picChg>
        <pc:picChg chg="add mod">
          <ac:chgData name="Isaac Levin" userId="9c4fb846-64f0-4c43-bb9c-68407671c7bc" providerId="ADAL" clId="{7E2808FB-F728-4C33-9093-750543E63877}" dt="2018-02-25T18:58:05.590" v="57" actId="14100"/>
          <ac:picMkLst>
            <pc:docMk/>
            <pc:sldMk cId="4184397700" sldId="262"/>
            <ac:picMk id="2052" creationId="{6982351F-3308-4552-80A8-673EFA2C99AF}"/>
          </ac:picMkLst>
        </pc:picChg>
        <pc:picChg chg="add mod">
          <ac:chgData name="Isaac Levin" userId="9c4fb846-64f0-4c43-bb9c-68407671c7bc" providerId="ADAL" clId="{7E2808FB-F728-4C33-9093-750543E63877}" dt="2018-02-26T16:07:27.393" v="506" actId="1076"/>
          <ac:picMkLst>
            <pc:docMk/>
            <pc:sldMk cId="4184397700" sldId="262"/>
            <ac:picMk id="2054" creationId="{E133F194-BFD5-47E7-AB2A-69B5B24BF704}"/>
          </ac:picMkLst>
        </pc:picChg>
        <pc:picChg chg="add mod">
          <ac:chgData name="Isaac Levin" userId="9c4fb846-64f0-4c43-bb9c-68407671c7bc" providerId="ADAL" clId="{7E2808FB-F728-4C33-9093-750543E63877}" dt="2018-02-26T16:07:29.122" v="507" actId="1076"/>
          <ac:picMkLst>
            <pc:docMk/>
            <pc:sldMk cId="4184397700" sldId="262"/>
            <ac:picMk id="2056" creationId="{C041C67C-ABD6-4190-B31A-1919B88B5AB0}"/>
          </ac:picMkLst>
        </pc:picChg>
        <pc:picChg chg="add mod">
          <ac:chgData name="Isaac Levin" userId="9c4fb846-64f0-4c43-bb9c-68407671c7bc" providerId="ADAL" clId="{7E2808FB-F728-4C33-9093-750543E63877}" dt="2018-02-26T16:07:35.740" v="509" actId="1076"/>
          <ac:picMkLst>
            <pc:docMk/>
            <pc:sldMk cId="4184397700" sldId="262"/>
            <ac:picMk id="2058" creationId="{6E6AF088-4F3C-422C-ACA9-EAD3CF65E004}"/>
          </ac:picMkLst>
        </pc:picChg>
        <pc:picChg chg="add mod">
          <ac:chgData name="Isaac Levin" userId="9c4fb846-64f0-4c43-bb9c-68407671c7bc" providerId="ADAL" clId="{7E2808FB-F728-4C33-9093-750543E63877}" dt="2018-02-26T16:07:31.972" v="508" actId="1076"/>
          <ac:picMkLst>
            <pc:docMk/>
            <pc:sldMk cId="4184397700" sldId="262"/>
            <ac:picMk id="2060" creationId="{9D3F7423-7EC0-4DE7-89B4-3CB30C68BA8A}"/>
          </ac:picMkLst>
        </pc:picChg>
      </pc:sldChg>
      <pc:sldChg chg="addSp delSp modSp add">
        <pc:chgData name="Isaac Levin" userId="9c4fb846-64f0-4c43-bb9c-68407671c7bc" providerId="ADAL" clId="{7E2808FB-F728-4C33-9093-750543E63877}" dt="2018-02-27T18:36:58.589" v="599" actId="1076"/>
        <pc:sldMkLst>
          <pc:docMk/>
          <pc:sldMk cId="936419708" sldId="263"/>
        </pc:sldMkLst>
        <pc:spChg chg="add del mod">
          <ac:chgData name="Isaac Levin" userId="9c4fb846-64f0-4c43-bb9c-68407671c7bc" providerId="ADAL" clId="{7E2808FB-F728-4C33-9093-750543E63877}" dt="2018-02-25T19:00:21.695" v="79" actId="20577"/>
          <ac:spMkLst>
            <pc:docMk/>
            <pc:sldMk cId="936419708" sldId="263"/>
            <ac:spMk id="2" creationId="{B52BF80D-AEF4-46D3-8FC4-5AE9A4348FFE}"/>
          </ac:spMkLst>
        </pc:spChg>
        <pc:spChg chg="add mod">
          <ac:chgData name="Isaac Levin" userId="9c4fb846-64f0-4c43-bb9c-68407671c7bc" providerId="ADAL" clId="{7E2808FB-F728-4C33-9093-750543E63877}" dt="2018-02-26T17:02:39.913" v="525" actId="1076"/>
          <ac:spMkLst>
            <pc:docMk/>
            <pc:sldMk cId="936419708" sldId="263"/>
            <ac:spMk id="3" creationId="{53613925-E838-443B-AE7D-191E48270E63}"/>
          </ac:spMkLst>
        </pc:spChg>
        <pc:spChg chg="add del">
          <ac:chgData name="Isaac Levin" userId="9c4fb846-64f0-4c43-bb9c-68407671c7bc" providerId="ADAL" clId="{7E2808FB-F728-4C33-9093-750543E63877}" dt="2018-02-25T19:00:16.736" v="78" actId="478"/>
          <ac:spMkLst>
            <pc:docMk/>
            <pc:sldMk cId="936419708" sldId="263"/>
            <ac:spMk id="3" creationId="{53E08F28-4045-42AF-BDC3-72DF3B13ED7C}"/>
          </ac:spMkLst>
        </pc:spChg>
        <pc:spChg chg="add mod">
          <ac:chgData name="Isaac Levin" userId="9c4fb846-64f0-4c43-bb9c-68407671c7bc" providerId="ADAL" clId="{7E2808FB-F728-4C33-9093-750543E63877}" dt="2018-02-27T18:36:58.589" v="599" actId="1076"/>
          <ac:spMkLst>
            <pc:docMk/>
            <pc:sldMk cId="936419708" sldId="263"/>
            <ac:spMk id="4" creationId="{A9121E03-E121-45C9-AF80-61A3479D2E40}"/>
          </ac:spMkLst>
        </pc:spChg>
        <pc:spChg chg="add mod">
          <ac:chgData name="Isaac Levin" userId="9c4fb846-64f0-4c43-bb9c-68407671c7bc" providerId="ADAL" clId="{7E2808FB-F728-4C33-9093-750543E63877}" dt="2018-02-27T18:36:54.968" v="598" actId="1076"/>
          <ac:spMkLst>
            <pc:docMk/>
            <pc:sldMk cId="936419708" sldId="263"/>
            <ac:spMk id="5" creationId="{CA380FC2-B4CA-4245-9D0D-CF0042D324EF}"/>
          </ac:spMkLst>
        </pc:spChg>
        <pc:spChg chg="add mod">
          <ac:chgData name="Isaac Levin" userId="9c4fb846-64f0-4c43-bb9c-68407671c7bc" providerId="ADAL" clId="{7E2808FB-F728-4C33-9093-750543E63877}" dt="2018-02-26T15:43:42.841" v="505" actId="403"/>
          <ac:spMkLst>
            <pc:docMk/>
            <pc:sldMk cId="936419708" sldId="263"/>
            <ac:spMk id="6" creationId="{02F8241D-B9DC-46BE-B949-AF7FA1EB0A08}"/>
          </ac:spMkLst>
        </pc:spChg>
        <pc:spChg chg="add mod">
          <ac:chgData name="Isaac Levin" userId="9c4fb846-64f0-4c43-bb9c-68407671c7bc" providerId="ADAL" clId="{7E2808FB-F728-4C33-9093-750543E63877}" dt="2018-02-26T17:03:12.038" v="542" actId="20577"/>
          <ac:spMkLst>
            <pc:docMk/>
            <pc:sldMk cId="936419708" sldId="263"/>
            <ac:spMk id="7" creationId="{AF64FB9E-2091-44AC-8F3E-589C36D69BDE}"/>
          </ac:spMkLst>
        </pc:spChg>
        <pc:spChg chg="add mod">
          <ac:chgData name="Isaac Levin" userId="9c4fb846-64f0-4c43-bb9c-68407671c7bc" providerId="ADAL" clId="{7E2808FB-F728-4C33-9093-750543E63877}" dt="2018-02-26T17:45:37.765" v="573" actId="6549"/>
          <ac:spMkLst>
            <pc:docMk/>
            <pc:sldMk cId="936419708" sldId="263"/>
            <ac:spMk id="8" creationId="{6F1BBD24-A5CE-485A-A739-6E92748A7254}"/>
          </ac:spMkLst>
        </pc:spChg>
        <pc:spChg chg="add mod">
          <ac:chgData name="Isaac Levin" userId="9c4fb846-64f0-4c43-bb9c-68407671c7bc" providerId="ADAL" clId="{7E2808FB-F728-4C33-9093-750543E63877}" dt="2018-02-27T18:36:34.564" v="597" actId="20577"/>
          <ac:spMkLst>
            <pc:docMk/>
            <pc:sldMk cId="936419708" sldId="263"/>
            <ac:spMk id="9" creationId="{08416E10-44E9-4598-8BB6-D9C0E2BE54F0}"/>
          </ac:spMkLst>
        </pc:spChg>
      </pc:sldChg>
      <pc:sldChg chg="addSp delSp modSp new add">
        <pc:chgData name="Isaac Levin" userId="9c4fb846-64f0-4c43-bb9c-68407671c7bc" providerId="ADAL" clId="{7E2808FB-F728-4C33-9093-750543E63877}" dt="2018-02-25T19:22:40.143" v="399" actId="20577"/>
        <pc:sldMkLst>
          <pc:docMk/>
          <pc:sldMk cId="295301032" sldId="264"/>
        </pc:sldMkLst>
        <pc:spChg chg="mod">
          <ac:chgData name="Isaac Levin" userId="9c4fb846-64f0-4c43-bb9c-68407671c7bc" providerId="ADAL" clId="{7E2808FB-F728-4C33-9093-750543E63877}" dt="2018-02-25T19:22:40.143" v="399" actId="20577"/>
          <ac:spMkLst>
            <pc:docMk/>
            <pc:sldMk cId="295301032" sldId="264"/>
            <ac:spMk id="2" creationId="{6D46A15C-271E-4554-BD83-EC6271C8991D}"/>
          </ac:spMkLst>
        </pc:spChg>
        <pc:spChg chg="del mod">
          <ac:chgData name="Isaac Levin" userId="9c4fb846-64f0-4c43-bb9c-68407671c7bc" providerId="ADAL" clId="{7E2808FB-F728-4C33-9093-750543E63877}" dt="2018-02-25T19:22:28.946" v="387" actId="20577"/>
          <ac:spMkLst>
            <pc:docMk/>
            <pc:sldMk cId="295301032" sldId="264"/>
            <ac:spMk id="3" creationId="{3AC90CAE-02D0-448F-A939-312F8E3C3EC7}"/>
          </ac:spMkLst>
        </pc:spChg>
        <pc:picChg chg="add">
          <ac:chgData name="Isaac Levin" userId="9c4fb846-64f0-4c43-bb9c-68407671c7bc" providerId="ADAL" clId="{7E2808FB-F728-4C33-9093-750543E63877}" dt="2018-02-25T19:22:28.946" v="387" actId="20577"/>
          <ac:picMkLst>
            <pc:docMk/>
            <pc:sldMk cId="295301032" sldId="264"/>
            <ac:picMk id="4098" creationId="{5DABA148-E935-405E-BC3E-F397ED1F356B}"/>
          </ac:picMkLst>
        </pc:picChg>
      </pc:sldChg>
      <pc:sldChg chg="modSp new add">
        <pc:chgData name="Isaac Levin" userId="9c4fb846-64f0-4c43-bb9c-68407671c7bc" providerId="ADAL" clId="{7E2808FB-F728-4C33-9093-750543E63877}" dt="2018-02-25T19:22:48.874" v="408" actId="20577"/>
        <pc:sldMkLst>
          <pc:docMk/>
          <pc:sldMk cId="1432104633" sldId="265"/>
        </pc:sldMkLst>
        <pc:spChg chg="mod">
          <ac:chgData name="Isaac Levin" userId="9c4fb846-64f0-4c43-bb9c-68407671c7bc" providerId="ADAL" clId="{7E2808FB-F728-4C33-9093-750543E63877}" dt="2018-02-25T19:22:48.874" v="408" actId="20577"/>
          <ac:spMkLst>
            <pc:docMk/>
            <pc:sldMk cId="1432104633" sldId="265"/>
            <ac:spMk id="2" creationId="{EFBF7A27-9E36-46E7-AC68-6ECB05EBBDBF}"/>
          </ac:spMkLst>
        </pc:spChg>
      </pc:sldChg>
      <pc:sldChg chg="modSp new add">
        <pc:chgData name="Isaac Levin" userId="9c4fb846-64f0-4c43-bb9c-68407671c7bc" providerId="ADAL" clId="{7E2808FB-F728-4C33-9093-750543E63877}" dt="2018-02-25T19:23:54.963" v="420" actId="20577"/>
        <pc:sldMkLst>
          <pc:docMk/>
          <pc:sldMk cId="1830330565" sldId="266"/>
        </pc:sldMkLst>
        <pc:spChg chg="mod">
          <ac:chgData name="Isaac Levin" userId="9c4fb846-64f0-4c43-bb9c-68407671c7bc" providerId="ADAL" clId="{7E2808FB-F728-4C33-9093-750543E63877}" dt="2018-02-25T19:23:54.963" v="420" actId="20577"/>
          <ac:spMkLst>
            <pc:docMk/>
            <pc:sldMk cId="1830330565" sldId="266"/>
            <ac:spMk id="2" creationId="{334AC80B-3A7D-4F38-9635-1C3F61DE9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D90C-3DDE-414D-B50E-8621E1C5F7CC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7AF88-4594-4DA7-97C5-52BECDB1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time expectations</a:t>
            </a:r>
          </a:p>
          <a:p>
            <a:r>
              <a:rPr lang="en-US" dirty="0" err="1"/>
              <a:t>Distrations</a:t>
            </a:r>
            <a:r>
              <a:rPr lang="en-US" dirty="0"/>
              <a:t> in office/work location</a:t>
            </a:r>
          </a:p>
          <a:p>
            <a:r>
              <a:rPr lang="en-US" dirty="0"/>
              <a:t>Family Distractions</a:t>
            </a:r>
          </a:p>
          <a:p>
            <a:r>
              <a:rPr lang="en-US" dirty="0"/>
              <a:t>Emails at 10 PM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Dressed!</a:t>
            </a:r>
          </a:p>
          <a:p>
            <a:r>
              <a:rPr lang="en-US" dirty="0"/>
              <a:t>Take Breaks, don’t get sucked in, it ends poorly</a:t>
            </a:r>
          </a:p>
          <a:p>
            <a:r>
              <a:rPr lang="en-US" dirty="0"/>
              <a:t>Act like you are at an office</a:t>
            </a:r>
          </a:p>
          <a:p>
            <a:r>
              <a:rPr lang="en-US" dirty="0"/>
              <a:t>Keep your calendar up to date</a:t>
            </a:r>
          </a:p>
          <a:p>
            <a:r>
              <a:rPr lang="en-US" dirty="0"/>
              <a:t>Stick to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7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people don’t know what you are doing</a:t>
            </a:r>
          </a:p>
          <a:p>
            <a:r>
              <a:rPr lang="en-US" dirty="0"/>
              <a:t>Be able to step away to come back fresh</a:t>
            </a:r>
          </a:p>
          <a:p>
            <a:r>
              <a:rPr lang="en-US" dirty="0"/>
              <a:t>Manage your distractions</a:t>
            </a:r>
          </a:p>
          <a:p>
            <a:r>
              <a:rPr lang="en-US" dirty="0"/>
              <a:t>Don’t try to do it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0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calls to touch base with colleagues</a:t>
            </a:r>
          </a:p>
          <a:p>
            <a:r>
              <a:rPr lang="en-US" dirty="0"/>
              <a:t>Own your day/week</a:t>
            </a:r>
          </a:p>
          <a:p>
            <a:r>
              <a:rPr lang="en-US" dirty="0"/>
              <a:t>Set family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5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Liberating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Blessed</a:t>
            </a:r>
          </a:p>
          <a:p>
            <a:r>
              <a:rPr lang="en-US" dirty="0"/>
              <a:t>Transformative</a:t>
            </a:r>
          </a:p>
          <a:p>
            <a:r>
              <a:rPr lang="en-US" dirty="0"/>
              <a:t>Self-Actualization</a:t>
            </a:r>
          </a:p>
          <a:p>
            <a:r>
              <a:rPr lang="en-US" dirty="0"/>
              <a:t>Fortunate</a:t>
            </a:r>
          </a:p>
          <a:p>
            <a:r>
              <a:rPr lang="en-US" dirty="0"/>
              <a:t>Fun!</a:t>
            </a:r>
          </a:p>
          <a:p>
            <a:r>
              <a:rPr lang="en-US" dirty="0"/>
              <a:t>Exciting</a:t>
            </a:r>
          </a:p>
          <a:p>
            <a:r>
              <a:rPr lang="en-US" dirty="0"/>
              <a:t>Challenging</a:t>
            </a:r>
          </a:p>
          <a:p>
            <a:r>
              <a:rPr lang="en-US" dirty="0"/>
              <a:t>Trying</a:t>
            </a:r>
          </a:p>
          <a:p>
            <a:r>
              <a:rPr lang="en-US" dirty="0"/>
              <a:t>Family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Peaceful</a:t>
            </a:r>
          </a:p>
          <a:p>
            <a:r>
              <a:rPr lang="en-US" dirty="0"/>
              <a:t>Life</a:t>
            </a:r>
          </a:p>
          <a:p>
            <a:r>
              <a:rPr lang="en-US" dirty="0"/>
              <a:t>Love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2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</a:t>
            </a:r>
          </a:p>
          <a:p>
            <a:r>
              <a:rPr lang="en-US" dirty="0"/>
              <a:t>Train commuting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1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1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1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F73-2DF5-4E19-9218-9D79586BA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How To Work From Home Without Living At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FC677-ECC4-458D-B0DF-03E5B4B0B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Exploration on the Checks and Balances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966" y="3390900"/>
            <a:ext cx="3267214" cy="10810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Work/Life </a:t>
            </a:r>
            <a:br>
              <a:rPr lang="en-US" dirty="0"/>
            </a:br>
            <a:r>
              <a:rPr lang="en-US" dirty="0"/>
              <a:t>Balance</a:t>
            </a:r>
          </a:p>
        </p:txBody>
      </p:sp>
      <p:pic>
        <p:nvPicPr>
          <p:cNvPr id="8" name="Picture 2" descr="Willy Wonka - YOU HAVE DEVELOPERS IN 3 TIME ZONES YOU MUST BE SO EFFICIENT">
            <a:extLst>
              <a:ext uri="{FF2B5EF4-FFF2-40B4-BE49-F238E27FC236}">
                <a16:creationId xmlns:a16="http://schemas.microsoft.com/office/drawing/2014/main" id="{D3B55015-4F5A-41D6-8C8E-5004B75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7190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uttered messy disorganized home office Phoenix Arizona house for sale real estate photo">
            <a:extLst>
              <a:ext uri="{FF2B5EF4-FFF2-40B4-BE49-F238E27FC236}">
                <a16:creationId xmlns:a16="http://schemas.microsoft.com/office/drawing/2014/main" id="{47CAECC6-83F6-4AA9-A60E-AF357B0D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9" y="0"/>
            <a:ext cx="28875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485ADD-3F20-4FB6-9D2E-7CBEFDFCA0AF}"/>
              </a:ext>
            </a:extLst>
          </p:cNvPr>
          <p:cNvGrpSpPr/>
          <p:nvPr/>
        </p:nvGrpSpPr>
        <p:grpSpPr>
          <a:xfrm>
            <a:off x="1196949" y="4032692"/>
            <a:ext cx="4142641" cy="2509838"/>
            <a:chOff x="932268" y="4085230"/>
            <a:chExt cx="4631396" cy="2588306"/>
          </a:xfrm>
        </p:grpSpPr>
        <p:pic>
          <p:nvPicPr>
            <p:cNvPr id="11" name="Picture 10" descr="MR &amp; PR">
              <a:extLst>
                <a:ext uri="{FF2B5EF4-FFF2-40B4-BE49-F238E27FC236}">
                  <a16:creationId xmlns:a16="http://schemas.microsoft.com/office/drawing/2014/main" id="{1B67967F-C2D4-4193-8DB1-E3816BE13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048" y="4085230"/>
              <a:ext cx="2255838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6D4B56-C133-4A0C-BBA5-FA26ED97F3BE}"/>
                </a:ext>
              </a:extLst>
            </p:cNvPr>
            <p:cNvSpPr txBox="1"/>
            <p:nvPr/>
          </p:nvSpPr>
          <p:spPr>
            <a:xfrm>
              <a:off x="932268" y="6304204"/>
              <a:ext cx="463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Daddy is Home, I Must Get His Attention</a:t>
              </a:r>
            </a:p>
          </p:txBody>
        </p:sp>
      </p:grpSp>
      <p:pic>
        <p:nvPicPr>
          <p:cNvPr id="13" name="Picture 4" descr="Should You Respond To Late Night Emails From Your Boss - Featured">
            <a:extLst>
              <a:ext uri="{FF2B5EF4-FFF2-40B4-BE49-F238E27FC236}">
                <a16:creationId xmlns:a16="http://schemas.microsoft.com/office/drawing/2014/main" id="{2E264D0D-E9B5-45CD-926E-25A1B2FA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64" y="1828800"/>
            <a:ext cx="2889504" cy="19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263" y="3354456"/>
            <a:ext cx="4680101" cy="1510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Social </a:t>
            </a:r>
            <a:br>
              <a:rPr lang="en-US" sz="5400" dirty="0"/>
            </a:br>
            <a:r>
              <a:rPr lang="en-US" sz="5400" dirty="0"/>
              <a:t>Impact</a:t>
            </a:r>
          </a:p>
        </p:txBody>
      </p:sp>
      <p:pic>
        <p:nvPicPr>
          <p:cNvPr id="1030" name="Picture 6" descr="https://content.i4cp.com/images/image_uploads/0000/1411/tired-employee.jpg?1393745039">
            <a:extLst>
              <a:ext uri="{FF2B5EF4-FFF2-40B4-BE49-F238E27FC236}">
                <a16:creationId xmlns:a16="http://schemas.microsoft.com/office/drawing/2014/main" id="{8CFE5758-7FF4-4ED1-802E-C9DAFFF4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 r="-1" b="-1"/>
          <a:stretch/>
        </p:blipFill>
        <p:spPr bwMode="auto">
          <a:xfrm>
            <a:off x="452761" y="-2"/>
            <a:ext cx="564323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arketingland.com/wp-content/ml-loads/2016/10/youtube-ipad-ss-1920.jpg">
            <a:extLst>
              <a:ext uri="{FF2B5EF4-FFF2-40B4-BE49-F238E27FC236}">
                <a16:creationId xmlns:a16="http://schemas.microsoft.com/office/drawing/2014/main" id="{6307A7BC-58CC-4D6F-85C3-0925E34E6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r="26524" b="3"/>
          <a:stretch/>
        </p:blipFill>
        <p:spPr bwMode="auto">
          <a:xfrm>
            <a:off x="452761" y="3219855"/>
            <a:ext cx="2839322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iac isolation">
            <a:extLst>
              <a:ext uri="{FF2B5EF4-FFF2-40B4-BE49-F238E27FC236}">
                <a16:creationId xmlns:a16="http://schemas.microsoft.com/office/drawing/2014/main" id="{7647DA36-7853-4451-950E-0A59AE192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4641" b="-1"/>
          <a:stretch/>
        </p:blipFill>
        <p:spPr bwMode="auto">
          <a:xfrm>
            <a:off x="3292083" y="3219856"/>
            <a:ext cx="2803915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CC6D-CC16-4652-BCCE-32F2753A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0532F-0DC6-4B8C-8A01-CF11BA0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Mental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8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an we make it better?">
            <a:extLst>
              <a:ext uri="{FF2B5EF4-FFF2-40B4-BE49-F238E27FC236}">
                <a16:creationId xmlns:a16="http://schemas.microsoft.com/office/drawing/2014/main" id="{1436CDF8-8952-4E85-8EBA-07813702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/>
              <a:t>How Can we Make it Better?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81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Accountable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Present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EC156-F11A-440C-9E2F-B3ABC028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49" y="365760"/>
            <a:ext cx="8498551" cy="1325562"/>
          </a:xfrm>
        </p:spPr>
        <p:txBody>
          <a:bodyPr/>
          <a:lstStyle/>
          <a:p>
            <a:r>
              <a:rPr lang="en-US" dirty="0"/>
              <a:t>2017 Stanford </a:t>
            </a:r>
            <a:br>
              <a:rPr lang="en-US" dirty="0"/>
            </a:br>
            <a:r>
              <a:rPr lang="en-US" dirty="0"/>
              <a:t>Work From Home Study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621DE215-8063-4DD4-8FEC-66F2E23A81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" y="1953208"/>
            <a:ext cx="28486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A9344-A129-4EAA-8249-38B23AD986C6}"/>
              </a:ext>
            </a:extLst>
          </p:cNvPr>
          <p:cNvSpPr txBox="1"/>
          <p:nvPr/>
        </p:nvSpPr>
        <p:spPr>
          <a:xfrm>
            <a:off x="3757127" y="2867608"/>
            <a:ext cx="7484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Year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Ctrip</a:t>
            </a:r>
            <a:r>
              <a:rPr lang="en-US" sz="2400" dirty="0"/>
              <a:t> (Chinese Company) of 16,000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500 employees took part in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Attrition dropped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$2,000 per employee drop in office space needs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FC45A0-91C9-433E-89ED-569C24666EDB}"/>
              </a:ext>
            </a:extLst>
          </p:cNvPr>
          <p:cNvSpPr/>
          <p:nvPr/>
        </p:nvSpPr>
        <p:spPr>
          <a:xfrm>
            <a:off x="3757127" y="5645412"/>
            <a:ext cx="5343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13% Improvement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13377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5CFA0-E4B5-4293-9402-E05AD2D3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2" y="204023"/>
            <a:ext cx="8017538" cy="64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My Friends</a:t>
            </a:r>
          </a:p>
        </p:txBody>
      </p:sp>
      <p:pic>
        <p:nvPicPr>
          <p:cNvPr id="2050" name="Picture 2" descr="https://pbs.twimg.com/profile_images/924741233213353985/QzP5A-NO_400x400.jpg">
            <a:extLst>
              <a:ext uri="{FF2B5EF4-FFF2-40B4-BE49-F238E27FC236}">
                <a16:creationId xmlns:a16="http://schemas.microsoft.com/office/drawing/2014/main" id="{272BE0FD-FFD9-4C40-82C1-1A38451C7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949" y="268771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912839730336751616/gMXLDURT_400x400.jpg">
            <a:extLst>
              <a:ext uri="{FF2B5EF4-FFF2-40B4-BE49-F238E27FC236}">
                <a16:creationId xmlns:a16="http://schemas.microsoft.com/office/drawing/2014/main" id="{6982351F-3308-4552-80A8-673EFA2C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26306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ttaddie.files.wordpress.com/2015/06/wbqtuae4_400x400.png">
            <a:extLst>
              <a:ext uri="{FF2B5EF4-FFF2-40B4-BE49-F238E27FC236}">
                <a16:creationId xmlns:a16="http://schemas.microsoft.com/office/drawing/2014/main" id="{E133F194-BFD5-47E7-AB2A-69B5B24B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867886258160357378/HUMv8OXa_400x400.jpg">
            <a:extLst>
              <a:ext uri="{FF2B5EF4-FFF2-40B4-BE49-F238E27FC236}">
                <a16:creationId xmlns:a16="http://schemas.microsoft.com/office/drawing/2014/main" id="{C041C67C-ABD6-4190-B31A-1919B88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905881043101732865/du8VvGd8_400x400.jpg">
            <a:extLst>
              <a:ext uri="{FF2B5EF4-FFF2-40B4-BE49-F238E27FC236}">
                <a16:creationId xmlns:a16="http://schemas.microsoft.com/office/drawing/2014/main" id="{6E6AF088-4F3C-422C-ACA9-EAD3CF65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4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952297248372662272/fvQM9RBI_400x400.jpg">
            <a:extLst>
              <a:ext uri="{FF2B5EF4-FFF2-40B4-BE49-F238E27FC236}">
                <a16:creationId xmlns:a16="http://schemas.microsoft.com/office/drawing/2014/main" id="{9D3F7423-7EC0-4DE7-89B4-3CB30C68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877770779135528960/87PABaa2_400x400.jpg">
            <a:extLst>
              <a:ext uri="{FF2B5EF4-FFF2-40B4-BE49-F238E27FC236}">
                <a16:creationId xmlns:a16="http://schemas.microsoft.com/office/drawing/2014/main" id="{34932BCD-FEBE-4EFF-9D39-E658F87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007120?s=460&amp;v=4">
            <a:extLst>
              <a:ext uri="{FF2B5EF4-FFF2-40B4-BE49-F238E27FC236}">
                <a16:creationId xmlns:a16="http://schemas.microsoft.com/office/drawing/2014/main" id="{1A9E7608-655F-4E3B-90BE-167996E6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3" y="2439697"/>
            <a:ext cx="3375113" cy="707708"/>
          </a:xfrm>
        </p:spPr>
        <p:txBody>
          <a:bodyPr>
            <a:normAutofit/>
          </a:bodyPr>
          <a:lstStyle/>
          <a:p>
            <a:r>
              <a:rPr lang="en-US" sz="3200" dirty="0"/>
              <a:t>My name is Isaac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444D-55FE-45F4-98AF-15233CEF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" r="3453" b="2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8F28-4045-42AF-BDC3-72DF3B13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312" y="3429000"/>
            <a:ext cx="3075836" cy="32430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at Microsoft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from home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(and plan to in the future)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Woodinville, WA</a:t>
            </a:r>
          </a:p>
          <a:p>
            <a:r>
              <a:rPr lang="en-US" sz="1600" dirty="0"/>
              <a:t>Wife (Ariana)</a:t>
            </a:r>
          </a:p>
          <a:p>
            <a:r>
              <a:rPr lang="en-US" sz="1600" dirty="0"/>
              <a:t>Nearly 5 year old (Isaac)</a:t>
            </a:r>
          </a:p>
          <a:p>
            <a:r>
              <a:rPr lang="en-US" sz="1600" dirty="0"/>
              <a:t>Nearly 3 year old (Avery)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AE69B-16FA-4154-94E5-0F510D614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80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8AFA-89A8-46AF-88E3-6F0B38EE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223" y="3254356"/>
            <a:ext cx="5381443" cy="28091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thinking-minds.net/wp-content/uploads/2016/09/Change-Your-Mindset-by-Asking-the-Right-Questions.jpg">
            <a:extLst>
              <a:ext uri="{FF2B5EF4-FFF2-40B4-BE49-F238E27FC236}">
                <a16:creationId xmlns:a16="http://schemas.microsoft.com/office/drawing/2014/main" id="{2349D95D-D121-4D58-B021-25A9B90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1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B530A-9F94-4FED-B269-834AA255E698}"/>
              </a:ext>
            </a:extLst>
          </p:cNvPr>
          <p:cNvSpPr txBox="1"/>
          <p:nvPr/>
        </p:nvSpPr>
        <p:spPr>
          <a:xfrm>
            <a:off x="4337784" y="1211680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045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5646F-B50D-490E-97F1-9DFB75456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12111" b="1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/>
              <a:t>My work from home story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59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6A15C-271E-4554-BD83-EC6271C8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833" y="3356043"/>
            <a:ext cx="2853005" cy="15661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Working from Home Positives?</a:t>
            </a:r>
          </a:p>
        </p:txBody>
      </p:sp>
      <p:pic>
        <p:nvPicPr>
          <p:cNvPr id="4098" name="Picture 2" descr="bueller">
            <a:extLst>
              <a:ext uri="{FF2B5EF4-FFF2-40B4-BE49-F238E27FC236}">
                <a16:creationId xmlns:a16="http://schemas.microsoft.com/office/drawing/2014/main" id="{5DABA148-E935-405E-BC3E-F397ED1F3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49234"/>
            <a:ext cx="6616823" cy="31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6017" y="3324225"/>
            <a:ext cx="4427896" cy="700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No Commute</a:t>
            </a:r>
          </a:p>
        </p:txBody>
      </p:sp>
      <p:pic>
        <p:nvPicPr>
          <p:cNvPr id="8" name="Picture 6" descr="Infographic: Which U.S. Cities Have The Longest Commutes | Statista">
            <a:extLst>
              <a:ext uri="{FF2B5EF4-FFF2-40B4-BE49-F238E27FC236}">
                <a16:creationId xmlns:a16="http://schemas.microsoft.com/office/drawing/2014/main" id="{8966DBCE-E138-4645-8E55-1C8A8944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2" y="2543408"/>
            <a:ext cx="5699319" cy="40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72084-6797-46D1-9C70-95C8D70FF564}"/>
              </a:ext>
            </a:extLst>
          </p:cNvPr>
          <p:cNvGrpSpPr/>
          <p:nvPr/>
        </p:nvGrpSpPr>
        <p:grpSpPr>
          <a:xfrm>
            <a:off x="214730" y="84293"/>
            <a:ext cx="3234840" cy="2367456"/>
            <a:chOff x="1026990" y="1961731"/>
            <a:chExt cx="3234840" cy="2367456"/>
          </a:xfrm>
        </p:grpSpPr>
        <p:pic>
          <p:nvPicPr>
            <p:cNvPr id="10" name="Picture 4" descr="http://drnemerovski.com/wp-content/uploads/2016/07/image_road_rage_woman_1.jpg">
              <a:extLst>
                <a:ext uri="{FF2B5EF4-FFF2-40B4-BE49-F238E27FC236}">
                  <a16:creationId xmlns:a16="http://schemas.microsoft.com/office/drawing/2014/main" id="{F68FD29D-DF26-481B-9866-B06531B03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17291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4643CF-687D-4895-A449-6F6D3456F2D0}"/>
                </a:ext>
              </a:extLst>
            </p:cNvPr>
            <p:cNvGrpSpPr/>
            <p:nvPr/>
          </p:nvGrpSpPr>
          <p:grpSpPr>
            <a:xfrm>
              <a:off x="1026990" y="1961731"/>
              <a:ext cx="3234840" cy="2367456"/>
              <a:chOff x="1026990" y="1961731"/>
              <a:chExt cx="3234840" cy="2367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A7BB080-9CE8-4FFF-8022-405EED199A43}"/>
                  </a:ext>
                </a:extLst>
              </p:cNvPr>
              <p:cNvSpPr/>
              <p:nvPr/>
            </p:nvSpPr>
            <p:spPr>
              <a:xfrm>
                <a:off x="1026990" y="1961731"/>
                <a:ext cx="3234840" cy="2367456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148FA1-7DF2-4838-B00B-74051B5DB058}"/>
                  </a:ext>
                </a:extLst>
              </p:cNvPr>
              <p:cNvCxnSpPr/>
              <p:nvPr/>
            </p:nvCxnSpPr>
            <p:spPr>
              <a:xfrm>
                <a:off x="1667672" y="2211478"/>
                <a:ext cx="1980829" cy="18408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BEEF25-B794-4F20-B168-4FC94C05B6AD}"/>
              </a:ext>
            </a:extLst>
          </p:cNvPr>
          <p:cNvGrpSpPr/>
          <p:nvPr/>
        </p:nvGrpSpPr>
        <p:grpSpPr>
          <a:xfrm>
            <a:off x="3708713" y="218716"/>
            <a:ext cx="2696314" cy="1692737"/>
            <a:chOff x="1296253" y="4558352"/>
            <a:chExt cx="2696314" cy="1692737"/>
          </a:xfrm>
        </p:grpSpPr>
        <p:pic>
          <p:nvPicPr>
            <p:cNvPr id="15" name="Picture 6" descr="RMT said plans to deliver parcels via the Tube would cause chaos (Picture: Getty)">
              <a:extLst>
                <a:ext uri="{FF2B5EF4-FFF2-40B4-BE49-F238E27FC236}">
                  <a16:creationId xmlns:a16="http://schemas.microsoft.com/office/drawing/2014/main" id="{662FF574-8C38-4D38-91CA-AC5B9841B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4722125"/>
              <a:ext cx="205581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22F2C9-165C-4D9C-9792-88B372EC3B16}"/>
                </a:ext>
              </a:extLst>
            </p:cNvPr>
            <p:cNvGrpSpPr/>
            <p:nvPr/>
          </p:nvGrpSpPr>
          <p:grpSpPr>
            <a:xfrm>
              <a:off x="1296253" y="4558352"/>
              <a:ext cx="2696314" cy="1692737"/>
              <a:chOff x="1296253" y="4558352"/>
              <a:chExt cx="2696314" cy="169273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D21ED0-5B01-45CF-A7EC-EF92CCF30862}"/>
                  </a:ext>
                </a:extLst>
              </p:cNvPr>
              <p:cNvCxnSpPr/>
              <p:nvPr/>
            </p:nvCxnSpPr>
            <p:spPr>
              <a:xfrm>
                <a:off x="1355678" y="4558352"/>
                <a:ext cx="2461146" cy="168777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C19108-9E3D-4D74-A6C3-EDB245C8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253" y="4559449"/>
                <a:ext cx="2696314" cy="16916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86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067" y="3128963"/>
            <a:ext cx="4153980" cy="1466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Work/Life Balance</a:t>
            </a:r>
          </a:p>
        </p:txBody>
      </p:sp>
      <p:pic>
        <p:nvPicPr>
          <p:cNvPr id="1026" name="Picture 2" descr="Professor Kelly, his wife Jung-A Kim and their children became bizarrely world-famous after Marion and James's antics on live TV">
            <a:extLst>
              <a:ext uri="{FF2B5EF4-FFF2-40B4-BE49-F238E27FC236}">
                <a16:creationId xmlns:a16="http://schemas.microsoft.com/office/drawing/2014/main" id="{7431829B-984D-4369-BC2C-CB36A1635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33072" b="1"/>
          <a:stretch/>
        </p:blipFill>
        <p:spPr bwMode="auto">
          <a:xfrm>
            <a:off x="452760" y="-2"/>
            <a:ext cx="2801221" cy="33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red in meeting">
            <a:extLst>
              <a:ext uri="{FF2B5EF4-FFF2-40B4-BE49-F238E27FC236}">
                <a16:creationId xmlns:a16="http://schemas.microsoft.com/office/drawing/2014/main" id="{E00E0C23-3BC2-4C41-8E6D-30B45CB25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1" r="4653"/>
          <a:stretch/>
        </p:blipFill>
        <p:spPr bwMode="auto">
          <a:xfrm>
            <a:off x="3253981" y="10"/>
            <a:ext cx="2989657" cy="3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orking on the beach">
            <a:extLst>
              <a:ext uri="{FF2B5EF4-FFF2-40B4-BE49-F238E27FC236}">
                <a16:creationId xmlns:a16="http://schemas.microsoft.com/office/drawing/2014/main" id="{8B37EE72-4C84-46A5-81A3-6D962DA3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33169" b="-3"/>
          <a:stretch/>
        </p:blipFill>
        <p:spPr bwMode="auto">
          <a:xfrm>
            <a:off x="452768" y="3390900"/>
            <a:ext cx="2816461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ck">
            <a:extLst>
              <a:ext uri="{FF2B5EF4-FFF2-40B4-BE49-F238E27FC236}">
                <a16:creationId xmlns:a16="http://schemas.microsoft.com/office/drawing/2014/main" id="{5FE448BC-E588-448A-A5FB-8DA7AC4F3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336"/>
          <a:stretch/>
        </p:blipFill>
        <p:spPr bwMode="auto">
          <a:xfrm>
            <a:off x="3269214" y="3390901"/>
            <a:ext cx="297442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492" y="2986089"/>
            <a:ext cx="4153980" cy="1604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Build Your </a:t>
            </a:r>
            <a:br>
              <a:rPr lang="en-US" sz="4400" dirty="0"/>
            </a:br>
            <a:r>
              <a:rPr lang="en-US" sz="4400" dirty="0"/>
              <a:t>Own Space</a:t>
            </a:r>
          </a:p>
        </p:txBody>
      </p:sp>
      <p:pic>
        <p:nvPicPr>
          <p:cNvPr id="8" name="Picture 2" descr="http://mojmalnews.com/wp-content/uploads/2017/08/pretty-sure-this-is-my-dream-office-love-the-dark-blue-gray-lower-desk-cabinets-nice-design-at-home-office-ideas-10.jpg">
            <a:extLst>
              <a:ext uri="{FF2B5EF4-FFF2-40B4-BE49-F238E27FC236}">
                <a16:creationId xmlns:a16="http://schemas.microsoft.com/office/drawing/2014/main" id="{74D6D7B0-6AF7-4114-82CB-F8DE45C0F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7" r="2" b="22339"/>
          <a:stretch/>
        </p:blipFill>
        <p:spPr bwMode="auto">
          <a:xfrm>
            <a:off x="451662" y="0"/>
            <a:ext cx="5784972" cy="3933013"/>
          </a:xfrm>
          <a:custGeom>
            <a:avLst/>
            <a:gdLst>
              <a:gd name="connsiteX0" fmla="*/ 0 w 3762123"/>
              <a:gd name="connsiteY0" fmla="*/ 0 h 3772147"/>
              <a:gd name="connsiteX1" fmla="*/ 3762123 w 3762123"/>
              <a:gd name="connsiteY1" fmla="*/ 0 h 3772147"/>
              <a:gd name="connsiteX2" fmla="*/ 3762123 w 3762123"/>
              <a:gd name="connsiteY2" fmla="*/ 2803198 h 3772147"/>
              <a:gd name="connsiteX3" fmla="*/ 1898122 w 3762123"/>
              <a:gd name="connsiteY3" fmla="*/ 2803198 h 3772147"/>
              <a:gd name="connsiteX4" fmla="*/ 1898122 w 3762123"/>
              <a:gd name="connsiteY4" fmla="*/ 3772147 h 3772147"/>
              <a:gd name="connsiteX5" fmla="*/ 0 w 3762123"/>
              <a:gd name="connsiteY5" fmla="*/ 3772147 h 377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FBF76B2-0A5F-4394-9332-D447CDC4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r="27224" b="4"/>
          <a:stretch/>
        </p:blipFill>
        <p:spPr>
          <a:xfrm>
            <a:off x="451663" y="3933012"/>
            <a:ext cx="2922516" cy="2924987"/>
          </a:xfrm>
          <a:prstGeom prst="rect">
            <a:avLst/>
          </a:prstGeom>
        </p:spPr>
      </p:pic>
      <p:pic>
        <p:nvPicPr>
          <p:cNvPr id="10" name="Picture 4" descr="http://luxurybusla.com/wp-content/uploads/2015/12/Gorgeous-Chandelier-above-Maple-Desk-and-Brown-Tufted-Chair-beside-Tidy-Oak-Bookshelves-on-Laminate-Teak-Flooring-for-Elegant-Home-Office-with-Wide-Window.jpg">
            <a:extLst>
              <a:ext uri="{FF2B5EF4-FFF2-40B4-BE49-F238E27FC236}">
                <a16:creationId xmlns:a16="http://schemas.microsoft.com/office/drawing/2014/main" id="{282DC435-FEE4-4480-B1BC-FF6744A02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12856" b="-2"/>
          <a:stretch/>
        </p:blipFill>
        <p:spPr bwMode="auto">
          <a:xfrm>
            <a:off x="3374179" y="2905002"/>
            <a:ext cx="2862455" cy="395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549" y="3170407"/>
            <a:ext cx="2853005" cy="1429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Common Pitfalls</a:t>
            </a:r>
          </a:p>
        </p:txBody>
      </p:sp>
      <p:pic>
        <p:nvPicPr>
          <p:cNvPr id="2052" name="Picture 4" descr="T-shirt yellow face facial expression emoticon smile nose smiley">
            <a:extLst>
              <a:ext uri="{FF2B5EF4-FFF2-40B4-BE49-F238E27FC236}">
                <a16:creationId xmlns:a16="http://schemas.microsoft.com/office/drawing/2014/main" id="{B9FC4C84-B53E-4028-8DCE-A5FE7676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864" y="620720"/>
            <a:ext cx="5607461" cy="5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53" y="0"/>
            <a:ext cx="326721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Health</a:t>
            </a:r>
          </a:p>
        </p:txBody>
      </p:sp>
      <p:pic>
        <p:nvPicPr>
          <p:cNvPr id="1028" name="Picture 4" descr="https://nces.ed.gov/nceskids/createagraph/graphwrite.aspx?ID=794a0280e07948e18cc935b854a92f30&amp;r=75929.230089&amp;file=png">
            <a:extLst>
              <a:ext uri="{FF2B5EF4-FFF2-40B4-BE49-F238E27FC236}">
                <a16:creationId xmlns:a16="http://schemas.microsoft.com/office/drawing/2014/main" id="{78227372-DC8A-45DB-B27E-D93000A68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-5"/>
          <a:stretch/>
        </p:blipFill>
        <p:spPr bwMode="auto">
          <a:xfrm>
            <a:off x="457200" y="-4762"/>
            <a:ext cx="2971800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ployee eating at his desk">
            <a:extLst>
              <a:ext uri="{FF2B5EF4-FFF2-40B4-BE49-F238E27FC236}">
                <a16:creationId xmlns:a16="http://schemas.microsoft.com/office/drawing/2014/main" id="{1CFF3FC3-A803-42F0-B975-9BF69835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r="4" b="4"/>
          <a:stretch/>
        </p:blipFill>
        <p:spPr bwMode="auto">
          <a:xfrm>
            <a:off x="3429000" y="-4764"/>
            <a:ext cx="2813528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ces.ed.gov/nceskids/createagraph/graphwrite.aspx?ID=794a0280e07948e18cc935b854a92f30&amp;r=75283.8647126&amp;file=png">
            <a:extLst>
              <a:ext uri="{FF2B5EF4-FFF2-40B4-BE49-F238E27FC236}">
                <a16:creationId xmlns:a16="http://schemas.microsoft.com/office/drawing/2014/main" id="{D10B6857-D44F-4738-A577-32FCFB855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 r="218" b="319"/>
          <a:stretch/>
        </p:blipFill>
        <p:spPr bwMode="auto">
          <a:xfrm>
            <a:off x="457200" y="2713725"/>
            <a:ext cx="5791199" cy="41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FEF19-0126-4CB7-AD26-5369E1E6E29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312</Words>
  <Application>Microsoft Office PowerPoint</Application>
  <PresentationFormat>Widescreen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Wingdings 2</vt:lpstr>
      <vt:lpstr>View</vt:lpstr>
      <vt:lpstr>How To Work From Home Without Living At Work</vt:lpstr>
      <vt:lpstr>My name is Isaac</vt:lpstr>
      <vt:lpstr>My work from home story</vt:lpstr>
      <vt:lpstr>  Working from Home Positives?</vt:lpstr>
      <vt:lpstr>No Commute</vt:lpstr>
      <vt:lpstr>Work/Life Balance</vt:lpstr>
      <vt:lpstr>Build Your  Own Space</vt:lpstr>
      <vt:lpstr>Common Pitfalls</vt:lpstr>
      <vt:lpstr>Health</vt:lpstr>
      <vt:lpstr>Work/Life  Balance</vt:lpstr>
      <vt:lpstr>Social  Impact</vt:lpstr>
      <vt:lpstr>Mental Health</vt:lpstr>
      <vt:lpstr>How Can we Make it Better?</vt:lpstr>
      <vt:lpstr>Be Accountable</vt:lpstr>
      <vt:lpstr>Be Aware</vt:lpstr>
      <vt:lpstr>Be Present</vt:lpstr>
      <vt:lpstr>2017 Stanford  Work From Home Study</vt:lpstr>
      <vt:lpstr>PowerPoint Presentation</vt:lpstr>
      <vt:lpstr>Thank you To My Friends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From Home Without Living At Work</dc:title>
  <dc:creator>Isaac Levin</dc:creator>
  <cp:lastModifiedBy>Isaac Levin</cp:lastModifiedBy>
  <cp:revision>26</cp:revision>
  <dcterms:created xsi:type="dcterms:W3CDTF">2019-07-19T19:51:53Z</dcterms:created>
  <dcterms:modified xsi:type="dcterms:W3CDTF">2021-05-13T16:18:19Z</dcterms:modified>
</cp:coreProperties>
</file>